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Name: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 Harsh A.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Branch: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 No: 	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130090119031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 No: 		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185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College: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C.K.P.C.E.T.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Division: 		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Topic:			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Grass Land Eco System</a:t>
            </a:r>
            <a:endParaRPr 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124200"/>
            <a:ext cx="9144000" cy="3733800"/>
          </a:xfrm>
        </p:spPr>
      </p:pic>
      <p:pic>
        <p:nvPicPr>
          <p:cNvPr id="1027" name="Picture 3" descr="C:\Documents and Settings\sai\Desktop\ckpcet-gujar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28600"/>
            <a:ext cx="24384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35814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GRASS LAND ECO SYSTEM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Content Placeholder 4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0"/>
            <a:ext cx="556895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752600"/>
            <a:ext cx="3465513" cy="40687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Grass Land are areas covered by grass instead of big trees because of low rainfall compared to forest areas they occupy 19% of earths total surface.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 Famous grass lands are,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 Praries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 plains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 Savannas,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FUNCTIONS OF GRASS LAND ECOSYSTEM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95600"/>
            <a:ext cx="8305800" cy="3124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To increase the fertility of soil and to regulate the productivity of ecosystem.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To provide shelter and food directly and indirect to animals, insects and birds.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To reduce the leaching of minerals due low rainfall.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To have more cultivated grasses and grain crop.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228600"/>
            <a:ext cx="3008313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GRASS LAND ECOSYSTEMS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02920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1066800"/>
            <a:ext cx="3770313" cy="5638800"/>
          </a:xfrm>
        </p:spPr>
        <p:txBody>
          <a:bodyPr>
            <a:normAutofit/>
          </a:bodyPr>
          <a:lstStyle/>
          <a:p>
            <a:pPr marL="342900" indent="-342900" algn="just"/>
            <a:r>
              <a:rPr lang="en-US" sz="2000" b="1" u="sng" dirty="0" smtClean="0">
                <a:solidFill>
                  <a:srgbClr val="0070C0"/>
                </a:solidFill>
              </a:rPr>
              <a:t>Biotic Components: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F0"/>
                </a:solidFill>
              </a:rPr>
              <a:t>Producers: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Green Plants, grass, bushes, shrubs etc.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B0F0"/>
                </a:solidFill>
              </a:rPr>
              <a:t>Consumers: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FFC000"/>
                </a:solidFill>
              </a:rPr>
              <a:t>Primary Consumers: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Grass hopper, rabbit, mice, deer, cow etc.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FFC000"/>
                </a:solidFill>
              </a:rPr>
              <a:t>Secondary Consumers</a:t>
            </a:r>
            <a:r>
              <a:rPr lang="en-US" sz="2000" dirty="0" smtClean="0"/>
              <a:t>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Lizards, Snake</a:t>
            </a:r>
            <a:r>
              <a:rPr lang="en-US" sz="2000" dirty="0" smtClean="0"/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FFC000"/>
                </a:solidFill>
              </a:rPr>
              <a:t>Tertiary Consumers</a:t>
            </a:r>
            <a:r>
              <a:rPr lang="en-US" sz="2000" dirty="0" smtClean="0"/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Big birds like: Hawk,  Eagle etc.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B0F0"/>
                </a:solidFill>
              </a:rPr>
              <a:t>Decomposers: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Bacteria, Micro-organisms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0" y="0"/>
            <a:ext cx="5638799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04801"/>
            <a:ext cx="3008313" cy="4648200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Abiotic Component: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Climatic factors</a:t>
            </a:r>
            <a:r>
              <a:rPr lang="en-US" sz="2000" dirty="0" smtClean="0">
                <a:solidFill>
                  <a:srgbClr val="0070C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Temperature, rain fall, sunlight, wind etc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F0"/>
                </a:solidFill>
              </a:rPr>
              <a:t> Edaphic Factors</a:t>
            </a:r>
            <a:r>
              <a:rPr lang="en-US" sz="2000" dirty="0" smtClean="0">
                <a:solidFill>
                  <a:srgbClr val="0070C0"/>
                </a:solidFill>
              </a:rPr>
              <a:t>:</a:t>
            </a:r>
            <a:endParaRPr lang="en-US" sz="2000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Soil ph, Minerals in soil, Moisture in Gases.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Name:   Engineer Harsh A. Branch:   Mechanical Engineering Enrollment No:  130090119031 Roll No:   185 College:   C.K.P.C.E.T. Division:   B Topic:   Grass Land Eco System</vt:lpstr>
      <vt:lpstr>GRASS LAND ECO SYSTEM</vt:lpstr>
      <vt:lpstr>FUNCTIONS OF GRASS LAND ECOSYSTEM</vt:lpstr>
      <vt:lpstr>COMPONENTS OF GRASS LAND ECOSYSTEMS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   Engineer Harsh A. Branch:   Mechanical Engineering Enrollment No:  130090119031 Roll No:   185 College:   C.K.P.C.E.T. Division:   B Topic:   Grass Land Eco System</dc:title>
  <dc:creator/>
  <cp:lastModifiedBy>Pc</cp:lastModifiedBy>
  <cp:revision>9</cp:revision>
  <dcterms:created xsi:type="dcterms:W3CDTF">2006-08-16T00:00:00Z</dcterms:created>
  <dcterms:modified xsi:type="dcterms:W3CDTF">2013-10-12T07:20:44Z</dcterms:modified>
</cp:coreProperties>
</file>